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0" r:id="rId1"/>
  </p:sldMasterIdLst>
  <p:notesMasterIdLst>
    <p:notesMasterId r:id="rId3"/>
  </p:notes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2"/>
    <p:restoredTop sz="94653"/>
  </p:normalViewPr>
  <p:slideViewPr>
    <p:cSldViewPr snapToGrid="0">
      <p:cViewPr varScale="1">
        <p:scale>
          <a:sx n="48" d="100"/>
          <a:sy n="48" d="100"/>
        </p:scale>
        <p:origin x="2146" y="1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D7717E-E32B-7B46-BC1A-31A1FF85C5EF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004C0E-87B1-A346-A309-57C1A1B947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539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004C0E-87B1-A346-A309-57C1A1B9475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0844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191" y="0"/>
            <a:ext cx="6859191" cy="9147731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9831" y="2968671"/>
            <a:ext cx="4438259" cy="3401169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9831" y="6369840"/>
            <a:ext cx="4438259" cy="114856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5334636" y="2505093"/>
            <a:ext cx="1320799" cy="171494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E6171E64-FE02-4DE5-B72F-53C3706641C3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3551383" y="4419237"/>
            <a:ext cx="5146393" cy="171495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809233" y="0"/>
            <a:ext cx="514350" cy="14659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758962" y="394307"/>
            <a:ext cx="593481" cy="1023583"/>
          </a:xfrm>
          <a:prstGeom prst="rect">
            <a:avLst/>
          </a:prstGeom>
        </p:spPr>
        <p:txBody>
          <a:bodyPr anchor="b"/>
          <a:lstStyle>
            <a:lvl1pPr algn="ctr">
              <a:defRPr sz="2100"/>
            </a:lvl1pPr>
          </a:lstStyle>
          <a:p>
            <a:fld id="{91F18EF7-BE1E-4ECB-84D4-67C2B4D8F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585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191" y="0"/>
            <a:ext cx="6859191" cy="9147731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31" y="6615272"/>
            <a:ext cx="4816503" cy="755651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9831" y="914400"/>
            <a:ext cx="481650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649830" y="7370922"/>
            <a:ext cx="4816503" cy="658283"/>
          </a:xfrm>
        </p:spPr>
        <p:txBody>
          <a:bodyPr>
            <a:normAutofit/>
          </a:bodyPr>
          <a:lstStyle>
            <a:lvl1pPr marL="0" indent="0">
              <a:buNone/>
              <a:defRPr sz="9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1E64-FE02-4DE5-B72F-53C3706641C3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09233" y="0"/>
            <a:ext cx="514350" cy="14659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758962" y="394307"/>
            <a:ext cx="593481" cy="1023583"/>
          </a:xfrm>
          <a:prstGeom prst="rect">
            <a:avLst/>
          </a:prstGeom>
        </p:spPr>
        <p:txBody>
          <a:bodyPr/>
          <a:lstStyle>
            <a:lvl1pPr algn="ctr">
              <a:defRPr sz="2100"/>
            </a:lvl1pPr>
          </a:lstStyle>
          <a:p>
            <a:fld id="{91F18EF7-BE1E-4ECB-84D4-67C2B4D8F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519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191" y="0"/>
            <a:ext cx="6859191" cy="9147731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30" y="1236133"/>
            <a:ext cx="4816504" cy="2256960"/>
          </a:xfrm>
        </p:spPr>
        <p:txBody>
          <a:bodyPr/>
          <a:lstStyle>
            <a:lvl1pPr>
              <a:defRPr sz="27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830" y="4650698"/>
            <a:ext cx="4816504" cy="3382476"/>
          </a:xfrm>
        </p:spPr>
        <p:txBody>
          <a:bodyPr anchor="ctr">
            <a:normAutofit/>
          </a:bodyPr>
          <a:lstStyle>
            <a:lvl1pPr marL="0" indent="0">
              <a:buNone/>
              <a:defRPr sz="13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1E64-FE02-4DE5-B72F-53C3706641C3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809233" y="0"/>
            <a:ext cx="514350" cy="14659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758962" y="394307"/>
            <a:ext cx="593481" cy="1023583"/>
          </a:xfrm>
          <a:prstGeom prst="rect">
            <a:avLst/>
          </a:prstGeom>
        </p:spPr>
        <p:txBody>
          <a:bodyPr/>
          <a:lstStyle>
            <a:lvl1pPr algn="ctr">
              <a:defRPr sz="2100"/>
            </a:lvl1pPr>
          </a:lstStyle>
          <a:p>
            <a:fld id="{91F18EF7-BE1E-4ECB-84D4-67C2B4D8F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1758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191" y="0"/>
            <a:ext cx="6859191" cy="9147731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485573" y="868921"/>
            <a:ext cx="4511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5302064" y="3867057"/>
            <a:ext cx="4642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6045" y="1236133"/>
            <a:ext cx="4620289" cy="3842905"/>
          </a:xfrm>
        </p:spPr>
        <p:txBody>
          <a:bodyPr anchor="ctr"/>
          <a:lstStyle>
            <a:lvl1pPr>
              <a:defRPr sz="27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040459" y="5079038"/>
            <a:ext cx="4234607" cy="444151"/>
          </a:xfrm>
        </p:spPr>
        <p:txBody>
          <a:bodyPr>
            <a:normAutofit/>
          </a:bodyPr>
          <a:lstStyle>
            <a:lvl1pPr marL="0" indent="0">
              <a:buNone/>
              <a:defRPr lang="en-US" sz="105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830" y="6667755"/>
            <a:ext cx="4757755" cy="1347492"/>
          </a:xfrm>
        </p:spPr>
        <p:txBody>
          <a:bodyPr anchor="ctr">
            <a:normAutofit/>
          </a:bodyPr>
          <a:lstStyle>
            <a:lvl1pPr marL="0" indent="0">
              <a:buNone/>
              <a:defRPr sz="13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1E64-FE02-4DE5-B72F-53C3706641C3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809233" y="0"/>
            <a:ext cx="514350" cy="14659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758962" y="394307"/>
            <a:ext cx="593481" cy="1023583"/>
          </a:xfrm>
          <a:prstGeom prst="rect">
            <a:avLst/>
          </a:prstGeom>
        </p:spPr>
        <p:txBody>
          <a:bodyPr/>
          <a:lstStyle>
            <a:lvl1pPr algn="ctr">
              <a:defRPr sz="2100"/>
            </a:lvl1pPr>
          </a:lstStyle>
          <a:p>
            <a:fld id="{91F18EF7-BE1E-4ECB-84D4-67C2B4D8F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0806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191" y="0"/>
            <a:ext cx="6859191" cy="9147731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30" y="2743200"/>
            <a:ext cx="4816504" cy="2794000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9831" y="6699878"/>
            <a:ext cx="4816503" cy="1326521"/>
          </a:xfrm>
        </p:spPr>
        <p:txBody>
          <a:bodyPr anchor="t"/>
          <a:lstStyle>
            <a:lvl1pPr marL="0" indent="0" algn="l">
              <a:buNone/>
              <a:defRPr sz="15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1E64-FE02-4DE5-B72F-53C3706641C3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09233" y="0"/>
            <a:ext cx="514350" cy="14659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758962" y="394307"/>
            <a:ext cx="593481" cy="1023583"/>
          </a:xfrm>
          <a:prstGeom prst="rect">
            <a:avLst/>
          </a:prstGeom>
        </p:spPr>
        <p:txBody>
          <a:bodyPr/>
          <a:lstStyle>
            <a:lvl1pPr algn="ctr">
              <a:defRPr sz="2100"/>
            </a:lvl1pPr>
          </a:lstStyle>
          <a:p>
            <a:fld id="{91F18EF7-BE1E-4ECB-84D4-67C2B4D8F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7855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30" y="1236134"/>
            <a:ext cx="4817695" cy="94648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9830" y="3318933"/>
            <a:ext cx="1735074" cy="877283"/>
          </a:xfrm>
        </p:spPr>
        <p:txBody>
          <a:bodyPr anchor="b">
            <a:noAutofit/>
          </a:bodyPr>
          <a:lstStyle>
            <a:lvl1pPr marL="0" indent="0">
              <a:buNone/>
              <a:defRPr sz="15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649830" y="4196219"/>
            <a:ext cx="1735074" cy="3851155"/>
          </a:xfrm>
        </p:spPr>
        <p:txBody>
          <a:bodyPr anchor="t"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554210" y="3318933"/>
            <a:ext cx="1739189" cy="877283"/>
          </a:xfrm>
        </p:spPr>
        <p:txBody>
          <a:bodyPr anchor="b">
            <a:noAutofit/>
          </a:bodyPr>
          <a:lstStyle>
            <a:lvl1pPr marL="0" indent="0">
              <a:buNone/>
              <a:defRPr sz="15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2556353" y="4196219"/>
            <a:ext cx="1739189" cy="3851155"/>
          </a:xfrm>
        </p:spPr>
        <p:txBody>
          <a:bodyPr anchor="t"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468981" y="3318933"/>
            <a:ext cx="1739189" cy="877283"/>
          </a:xfrm>
        </p:spPr>
        <p:txBody>
          <a:bodyPr anchor="b">
            <a:noAutofit/>
          </a:bodyPr>
          <a:lstStyle>
            <a:lvl1pPr marL="0" indent="0">
              <a:buNone/>
              <a:defRPr sz="15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4470702" y="4196219"/>
            <a:ext cx="1737469" cy="3851155"/>
          </a:xfrm>
        </p:spPr>
        <p:txBody>
          <a:bodyPr anchor="t"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470898" y="3318935"/>
            <a:ext cx="0" cy="4728437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387141" y="3318935"/>
            <a:ext cx="0" cy="4728437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1E64-FE02-4DE5-B72F-53C3706641C3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758962" y="394307"/>
            <a:ext cx="593481" cy="1023583"/>
          </a:xfrm>
          <a:prstGeom prst="rect">
            <a:avLst/>
          </a:prstGeom>
        </p:spPr>
        <p:txBody>
          <a:bodyPr/>
          <a:lstStyle>
            <a:lvl1pPr algn="ctr">
              <a:defRPr sz="2100"/>
            </a:lvl1pPr>
          </a:lstStyle>
          <a:p>
            <a:fld id="{91F18EF7-BE1E-4ECB-84D4-67C2B4D8F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667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30" y="1236134"/>
            <a:ext cx="4758945" cy="94648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9830" y="5572795"/>
            <a:ext cx="1735074" cy="877283"/>
          </a:xfrm>
        </p:spPr>
        <p:txBody>
          <a:bodyPr anchor="b">
            <a:noAutofit/>
          </a:bodyPr>
          <a:lstStyle>
            <a:lvl1pPr marL="0" indent="0">
              <a:buNone/>
              <a:defRPr sz="15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764291" y="3318934"/>
            <a:ext cx="1511358" cy="19297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649829" y="6450078"/>
            <a:ext cx="1735074" cy="1583095"/>
          </a:xfrm>
        </p:spPr>
        <p:txBody>
          <a:bodyPr anchor="t"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558344" y="5572793"/>
            <a:ext cx="1739189" cy="877283"/>
          </a:xfrm>
        </p:spPr>
        <p:txBody>
          <a:bodyPr anchor="b">
            <a:noAutofit/>
          </a:bodyPr>
          <a:lstStyle>
            <a:lvl1pPr marL="0" indent="0">
              <a:buNone/>
              <a:defRPr sz="15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664892" y="3318934"/>
            <a:ext cx="1511358" cy="19297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558344" y="6464278"/>
            <a:ext cx="1739189" cy="1583095"/>
          </a:xfrm>
        </p:spPr>
        <p:txBody>
          <a:bodyPr anchor="t"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468981" y="5572795"/>
            <a:ext cx="1739189" cy="877283"/>
          </a:xfrm>
        </p:spPr>
        <p:txBody>
          <a:bodyPr anchor="b">
            <a:noAutofit/>
          </a:bodyPr>
          <a:lstStyle>
            <a:lvl1pPr marL="0" indent="0">
              <a:buNone/>
              <a:defRPr sz="15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4581481" y="3318934"/>
            <a:ext cx="1511358" cy="19297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4468981" y="6450078"/>
            <a:ext cx="1739189" cy="1583095"/>
          </a:xfrm>
        </p:spPr>
        <p:txBody>
          <a:bodyPr anchor="t"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2467514" y="3318935"/>
            <a:ext cx="0" cy="4728437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4387141" y="3318935"/>
            <a:ext cx="0" cy="4728437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1E64-FE02-4DE5-B72F-53C3706641C3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758962" y="394307"/>
            <a:ext cx="593481" cy="1023583"/>
          </a:xfrm>
          <a:prstGeom prst="rect">
            <a:avLst/>
          </a:prstGeom>
        </p:spPr>
        <p:txBody>
          <a:bodyPr/>
          <a:lstStyle>
            <a:lvl1pPr algn="ctr">
              <a:defRPr sz="2100"/>
            </a:lvl1pPr>
          </a:lstStyle>
          <a:p>
            <a:fld id="{91F18EF7-BE1E-4ECB-84D4-67C2B4D8F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3097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1E64-FE02-4DE5-B72F-53C3706641C3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758962" y="394307"/>
            <a:ext cx="593481" cy="1023583"/>
          </a:xfrm>
          <a:prstGeom prst="rect">
            <a:avLst/>
          </a:prstGeom>
        </p:spPr>
        <p:txBody>
          <a:bodyPr/>
          <a:lstStyle>
            <a:lvl1pPr algn="ctr">
              <a:defRPr sz="2100"/>
            </a:lvl1pPr>
          </a:lstStyle>
          <a:p>
            <a:fld id="{91F18EF7-BE1E-4ECB-84D4-67C2B4D8F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0901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191" y="0"/>
            <a:ext cx="6840315" cy="9147731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311150" y="536220"/>
            <a:ext cx="3457924" cy="80715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-774349" y="3324448"/>
            <a:ext cx="7994657" cy="2495107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6858000" cy="9144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631196" y="1930399"/>
            <a:ext cx="835137" cy="6096001"/>
          </a:xfrm>
        </p:spPr>
        <p:txBody>
          <a:bodyPr vert="eaVert" anchor="ctr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054" y="1930399"/>
            <a:ext cx="3312702" cy="60960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1E64-FE02-4DE5-B72F-53C3706641C3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809233" y="0"/>
            <a:ext cx="514350" cy="14659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758962" y="394307"/>
            <a:ext cx="593481" cy="1023583"/>
          </a:xfrm>
          <a:prstGeom prst="rect">
            <a:avLst/>
          </a:prstGeom>
        </p:spPr>
        <p:txBody>
          <a:bodyPr/>
          <a:lstStyle>
            <a:lvl1pPr algn="ctr">
              <a:defRPr sz="2100"/>
            </a:lvl1pPr>
          </a:lstStyle>
          <a:p>
            <a:fld id="{91F18EF7-BE1E-4ECB-84D4-67C2B4D8F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416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477" y="1236131"/>
            <a:ext cx="4757754" cy="946487"/>
          </a:xfrm>
        </p:spPr>
        <p:txBody>
          <a:bodyPr anchor="ctr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1E64-FE02-4DE5-B72F-53C3706641C3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758962" y="394307"/>
            <a:ext cx="593481" cy="1023583"/>
          </a:xfrm>
          <a:prstGeom prst="rect">
            <a:avLst/>
          </a:prstGeom>
        </p:spPr>
        <p:txBody>
          <a:bodyPr anchor="b"/>
          <a:lstStyle>
            <a:lvl1pPr algn="ctr">
              <a:defRPr sz="2100"/>
            </a:lvl1pPr>
          </a:lstStyle>
          <a:p>
            <a:fld id="{91F18EF7-BE1E-4ECB-84D4-67C2B4D8F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575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191" y="0"/>
            <a:ext cx="6859191" cy="9147731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151" y="3010118"/>
            <a:ext cx="2318004" cy="4027125"/>
          </a:xfrm>
        </p:spPr>
        <p:txBody>
          <a:bodyPr anchor="ctr"/>
          <a:lstStyle>
            <a:lvl1pPr algn="l">
              <a:defRPr sz="2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39446" y="3010118"/>
            <a:ext cx="2311887" cy="4027125"/>
          </a:xfrm>
        </p:spPr>
        <p:txBody>
          <a:bodyPr anchor="ctr"/>
          <a:lstStyle>
            <a:lvl1pPr marL="0" indent="0" algn="l">
              <a:buNone/>
              <a:defRPr sz="15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1E64-FE02-4DE5-B72F-53C3706641C3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809233" y="0"/>
            <a:ext cx="514350" cy="14659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758962" y="394307"/>
            <a:ext cx="593481" cy="1023583"/>
          </a:xfrm>
          <a:prstGeom prst="rect">
            <a:avLst/>
          </a:prstGeom>
        </p:spPr>
        <p:txBody>
          <a:bodyPr anchor="b"/>
          <a:lstStyle>
            <a:lvl1pPr algn="ctr">
              <a:defRPr sz="2100"/>
            </a:lvl1pPr>
          </a:lstStyle>
          <a:p>
            <a:fld id="{91F18EF7-BE1E-4ECB-84D4-67C2B4D8F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682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9830" y="3318934"/>
            <a:ext cx="2727735" cy="470747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0436" y="3318937"/>
            <a:ext cx="2727735" cy="470746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1E64-FE02-4DE5-B72F-53C3706641C3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758962" y="394307"/>
            <a:ext cx="593481" cy="1023583"/>
          </a:xfrm>
          <a:prstGeom prst="rect">
            <a:avLst/>
          </a:prstGeom>
        </p:spPr>
        <p:txBody>
          <a:bodyPr anchor="b"/>
          <a:lstStyle>
            <a:lvl1pPr algn="ctr">
              <a:defRPr sz="2100"/>
            </a:lvl1pPr>
          </a:lstStyle>
          <a:p>
            <a:fld id="{91F18EF7-BE1E-4ECB-84D4-67C2B4D8F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226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38" y="3318933"/>
            <a:ext cx="2725127" cy="1012387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9830" y="4331321"/>
            <a:ext cx="2727735" cy="369508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0436" y="3318934"/>
            <a:ext cx="2727734" cy="1008847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0436" y="4327780"/>
            <a:ext cx="2727735" cy="369862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1E64-FE02-4DE5-B72F-53C3706641C3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758962" y="394307"/>
            <a:ext cx="593481" cy="1023583"/>
          </a:xfrm>
          <a:prstGeom prst="rect">
            <a:avLst/>
          </a:prstGeom>
        </p:spPr>
        <p:txBody>
          <a:bodyPr anchor="b"/>
          <a:lstStyle>
            <a:lvl1pPr algn="ctr">
              <a:defRPr sz="2100"/>
            </a:lvl1pPr>
          </a:lstStyle>
          <a:p>
            <a:fld id="{91F18EF7-BE1E-4ECB-84D4-67C2B4D8F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037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1E64-FE02-4DE5-B72F-53C3706641C3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758962" y="394307"/>
            <a:ext cx="593481" cy="1023583"/>
          </a:xfrm>
          <a:prstGeom prst="rect">
            <a:avLst/>
          </a:prstGeom>
        </p:spPr>
        <p:txBody>
          <a:bodyPr anchor="b"/>
          <a:lstStyle>
            <a:lvl1pPr algn="ctr">
              <a:defRPr sz="2100"/>
            </a:lvl1pPr>
          </a:lstStyle>
          <a:p>
            <a:fld id="{91F18EF7-BE1E-4ECB-84D4-67C2B4D8F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546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809233" y="0"/>
            <a:ext cx="514350" cy="14659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1E64-FE02-4DE5-B72F-53C3706641C3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758962" y="394307"/>
            <a:ext cx="593481" cy="1023583"/>
          </a:xfrm>
          <a:prstGeom prst="rect">
            <a:avLst/>
          </a:prstGeom>
        </p:spPr>
        <p:txBody>
          <a:bodyPr/>
          <a:lstStyle>
            <a:lvl1pPr algn="ctr">
              <a:defRPr sz="2100"/>
            </a:lvl1pPr>
          </a:lstStyle>
          <a:p>
            <a:fld id="{91F18EF7-BE1E-4ECB-84D4-67C2B4D8F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613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191" y="0"/>
            <a:ext cx="6859191" cy="9147731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30" y="1930400"/>
            <a:ext cx="2034443" cy="1994117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6695" y="1930400"/>
            <a:ext cx="2724638" cy="6096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649831" y="4115794"/>
            <a:ext cx="2034442" cy="3911601"/>
          </a:xfrm>
        </p:spPr>
        <p:txBody>
          <a:bodyPr/>
          <a:lstStyle>
            <a:lvl1pPr marL="0" indent="0">
              <a:buNone/>
              <a:defRPr sz="105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1E64-FE02-4DE5-B72F-53C3706641C3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809233" y="0"/>
            <a:ext cx="514350" cy="14659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758962" y="394307"/>
            <a:ext cx="593481" cy="1023583"/>
          </a:xfrm>
          <a:prstGeom prst="rect">
            <a:avLst/>
          </a:prstGeom>
        </p:spPr>
        <p:txBody>
          <a:bodyPr/>
          <a:lstStyle>
            <a:lvl1pPr algn="ctr">
              <a:defRPr sz="2100"/>
            </a:lvl1pPr>
          </a:lstStyle>
          <a:p>
            <a:fld id="{91F18EF7-BE1E-4ECB-84D4-67C2B4D8F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942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191" y="0"/>
            <a:ext cx="6859191" cy="9147731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30" y="1841853"/>
            <a:ext cx="2240317" cy="2099744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42181" y="1761067"/>
            <a:ext cx="2093327" cy="56218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830" y="4114800"/>
            <a:ext cx="2240317" cy="3268133"/>
          </a:xfrm>
        </p:spPr>
        <p:txBody>
          <a:bodyPr>
            <a:normAutofit/>
          </a:bodyPr>
          <a:lstStyle>
            <a:lvl1pPr marL="0" indent="0">
              <a:buNone/>
              <a:defRPr sz="105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1E64-FE02-4DE5-B72F-53C3706641C3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09233" y="0"/>
            <a:ext cx="514350" cy="14659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758962" y="394307"/>
            <a:ext cx="593481" cy="1023583"/>
          </a:xfrm>
          <a:prstGeom prst="rect">
            <a:avLst/>
          </a:prstGeom>
        </p:spPr>
        <p:txBody>
          <a:bodyPr/>
          <a:lstStyle>
            <a:lvl1pPr algn="ctr">
              <a:defRPr sz="2100"/>
            </a:lvl1pPr>
          </a:lstStyle>
          <a:p>
            <a:fld id="{91F18EF7-BE1E-4ECB-84D4-67C2B4D8F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759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191" y="0"/>
            <a:ext cx="6859191" cy="9147731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649830" y="1236133"/>
            <a:ext cx="4758945" cy="9464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8286" y="3318933"/>
            <a:ext cx="4758945" cy="47074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80833" y="8487331"/>
            <a:ext cx="742949" cy="30487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675" b="1" i="0">
                <a:solidFill>
                  <a:schemeClr val="accent1"/>
                </a:solidFill>
              </a:defRPr>
            </a:lvl1pPr>
          </a:lstStyle>
          <a:p>
            <a:fld id="{E6171E64-FE02-4DE5-B72F-53C3706641C3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133" y="8487329"/>
            <a:ext cx="2894846" cy="3048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675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5809233" y="0"/>
            <a:ext cx="514350" cy="14659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758962" y="394307"/>
            <a:ext cx="593481" cy="1023583"/>
          </a:xfrm>
          <a:prstGeom prst="rect">
            <a:avLst/>
          </a:prstGeom>
        </p:spPr>
        <p:txBody>
          <a:bodyPr anchor="b"/>
          <a:lstStyle>
            <a:lvl1pPr algn="ctr">
              <a:defRPr sz="2100">
                <a:solidFill>
                  <a:schemeClr val="bg1"/>
                </a:solidFill>
              </a:defRPr>
            </a:lvl1pPr>
          </a:lstStyle>
          <a:p>
            <a:fld id="{91F18EF7-BE1E-4ECB-84D4-67C2B4D8F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656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l" defTabSz="342900" rtl="0" eaLnBrk="1" latinLnBrk="0" hangingPunct="1">
        <a:spcBef>
          <a:spcPct val="0"/>
        </a:spcBef>
        <a:buNone/>
        <a:defRPr sz="24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5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14350" indent="-212598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72009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5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2583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13157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360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553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694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86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rgbClr val="92D050"/>
            </a:gs>
            <a:gs pos="83000">
              <a:srgbClr val="00B050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B0E06E-08E2-8182-99D4-74F4B6FD67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73891" y="3151057"/>
            <a:ext cx="2358196" cy="1128713"/>
          </a:xfrm>
        </p:spPr>
        <p:txBody>
          <a:bodyPr>
            <a:normAutofit/>
          </a:bodyPr>
          <a:lstStyle/>
          <a:p>
            <a:pPr algn="ctr"/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AiSHi </a:t>
            </a:r>
            <a:b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Electrolytic </a:t>
            </a:r>
            <a:b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Capacitors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98532FE-DDCF-10D7-2AAA-9174AA7F5581}"/>
              </a:ext>
            </a:extLst>
          </p:cNvPr>
          <p:cNvSpPr txBox="1"/>
          <p:nvPr/>
        </p:nvSpPr>
        <p:spPr>
          <a:xfrm>
            <a:off x="233541" y="214482"/>
            <a:ext cx="2546783" cy="2585323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u="sng" dirty="0">
                <a:solidFill>
                  <a:schemeClr val="bg1"/>
                </a:solidFill>
              </a:rPr>
              <a:t>Radial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105 C to 130 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Up to 12K hours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6.3 ~ 600V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0.047 ~ 10,000 </a:t>
            </a:r>
            <a:r>
              <a:rPr lang="en-US" sz="1600" dirty="0" err="1">
                <a:solidFill>
                  <a:schemeClr val="bg1"/>
                </a:solidFill>
              </a:rPr>
              <a:t>uf</a:t>
            </a:r>
            <a:endParaRPr lang="en-US" sz="1600" dirty="0">
              <a:solidFill>
                <a:schemeClr val="bg1"/>
              </a:solidFill>
            </a:endParaRPr>
          </a:p>
          <a:p>
            <a:r>
              <a:rPr lang="en-US" sz="1600" dirty="0">
                <a:solidFill>
                  <a:schemeClr val="bg1"/>
                </a:solidFill>
              </a:rPr>
              <a:t>General Purpose, High Ripple, Long Life, Low </a:t>
            </a:r>
            <a:r>
              <a:rPr lang="en-US" sz="1600" dirty="0" err="1">
                <a:solidFill>
                  <a:schemeClr val="bg1"/>
                </a:solidFill>
              </a:rPr>
              <a:t>Impedence</a:t>
            </a:r>
            <a:r>
              <a:rPr lang="en-US" sz="1600" dirty="0">
                <a:solidFill>
                  <a:schemeClr val="bg1"/>
                </a:solidFill>
              </a:rPr>
              <a:t>, High Voltage  available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33EDB9E-E41C-544A-4884-AB6983CCE194}"/>
              </a:ext>
            </a:extLst>
          </p:cNvPr>
          <p:cNvSpPr txBox="1"/>
          <p:nvPr/>
        </p:nvSpPr>
        <p:spPr>
          <a:xfrm>
            <a:off x="233540" y="2936879"/>
            <a:ext cx="2546783" cy="2308324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u="sng" dirty="0">
                <a:solidFill>
                  <a:schemeClr val="bg1"/>
                </a:solidFill>
              </a:rPr>
              <a:t>Snap-In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85 C to 105 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Up to 10K hours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10 ~ 600V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47 ~ 82,000 </a:t>
            </a:r>
            <a:r>
              <a:rPr lang="en-US" sz="1600" dirty="0" err="1">
                <a:solidFill>
                  <a:schemeClr val="bg1"/>
                </a:solidFill>
              </a:rPr>
              <a:t>uf</a:t>
            </a:r>
            <a:endParaRPr lang="en-US" sz="1600" dirty="0">
              <a:solidFill>
                <a:schemeClr val="bg1"/>
              </a:solidFill>
            </a:endParaRPr>
          </a:p>
          <a:p>
            <a:r>
              <a:rPr lang="en-US" sz="1600" dirty="0">
                <a:solidFill>
                  <a:schemeClr val="bg1"/>
                </a:solidFill>
              </a:rPr>
              <a:t>General Purpose, High Ripple, Long Life, Wide Temperature  Range, available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0983651-CA46-9DBC-4FF0-2BDDAB3EF85D}"/>
              </a:ext>
            </a:extLst>
          </p:cNvPr>
          <p:cNvSpPr txBox="1"/>
          <p:nvPr/>
        </p:nvSpPr>
        <p:spPr>
          <a:xfrm>
            <a:off x="287647" y="7808911"/>
            <a:ext cx="6282693" cy="1323439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u="sng" dirty="0">
                <a:solidFill>
                  <a:schemeClr val="bg1"/>
                </a:solidFill>
              </a:rPr>
              <a:t>Multilayer Chip Polymer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105 C, 2000 hour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2.2 ~ 470 </a:t>
            </a:r>
            <a:r>
              <a:rPr lang="en-US" sz="1600" dirty="0" err="1">
                <a:solidFill>
                  <a:schemeClr val="bg1"/>
                </a:solidFill>
              </a:rPr>
              <a:t>uf</a:t>
            </a:r>
            <a:endParaRPr lang="en-US" sz="16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2 ~ 25V</a:t>
            </a:r>
          </a:p>
          <a:p>
            <a:r>
              <a:rPr lang="en-US" sz="1600" dirty="0">
                <a:solidFill>
                  <a:schemeClr val="bg1"/>
                </a:solidFill>
              </a:rPr>
              <a:t>Low ESR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41F7674-3659-E411-B3BE-ED1169A17478}"/>
              </a:ext>
            </a:extLst>
          </p:cNvPr>
          <p:cNvSpPr txBox="1"/>
          <p:nvPr/>
        </p:nvSpPr>
        <p:spPr>
          <a:xfrm>
            <a:off x="215904" y="5382277"/>
            <a:ext cx="2546783" cy="2308324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u="sng" dirty="0">
                <a:solidFill>
                  <a:schemeClr val="bg1"/>
                </a:solidFill>
              </a:rPr>
              <a:t>Organic Polymer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Radial and SMD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105 C to 145 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Up to 23K hours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2 ~ 100V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0.047 ~ 10,000 </a:t>
            </a:r>
            <a:r>
              <a:rPr lang="en-US" sz="1600" dirty="0" err="1">
                <a:solidFill>
                  <a:schemeClr val="bg1"/>
                </a:solidFill>
              </a:rPr>
              <a:t>uf</a:t>
            </a:r>
            <a:endParaRPr lang="en-US" sz="1600" dirty="0">
              <a:solidFill>
                <a:schemeClr val="bg1"/>
              </a:solidFill>
            </a:endParaRPr>
          </a:p>
          <a:p>
            <a:r>
              <a:rPr lang="en-US" sz="1600" dirty="0">
                <a:solidFill>
                  <a:schemeClr val="bg1"/>
                </a:solidFill>
              </a:rPr>
              <a:t>Low ESR (8m ohms), long life available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8D6A3B7-FB9F-D0B7-359A-7DD9A9963FF1}"/>
              </a:ext>
            </a:extLst>
          </p:cNvPr>
          <p:cNvSpPr txBox="1"/>
          <p:nvPr/>
        </p:nvSpPr>
        <p:spPr>
          <a:xfrm>
            <a:off x="4162420" y="5386158"/>
            <a:ext cx="2546783" cy="2308324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u="sng" dirty="0">
                <a:solidFill>
                  <a:schemeClr val="bg1"/>
                </a:solidFill>
              </a:rPr>
              <a:t>Hybrid Polymer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Radial and SMD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-105 C to 125 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4K hours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25 ~ 80V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15 ~ 470 </a:t>
            </a:r>
            <a:r>
              <a:rPr lang="en-US" sz="1600" dirty="0" err="1">
                <a:solidFill>
                  <a:schemeClr val="bg1"/>
                </a:solidFill>
              </a:rPr>
              <a:t>uf</a:t>
            </a:r>
            <a:endParaRPr lang="en-US" sz="16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Low ESR, High Ripple  available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20C34B4-981E-A39F-A8A9-B178C005039D}"/>
              </a:ext>
            </a:extLst>
          </p:cNvPr>
          <p:cNvSpPr txBox="1"/>
          <p:nvPr/>
        </p:nvSpPr>
        <p:spPr>
          <a:xfrm>
            <a:off x="4125654" y="2941975"/>
            <a:ext cx="2546783" cy="233910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u="sng" dirty="0">
                <a:solidFill>
                  <a:schemeClr val="bg1"/>
                </a:solidFill>
              </a:rPr>
              <a:t>Screw-Mount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85 C to 130 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Up to 20K hours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350 ~ 450V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1000 ~ 15,000 </a:t>
            </a:r>
            <a:r>
              <a:rPr lang="en-US" sz="1600" dirty="0" err="1">
                <a:solidFill>
                  <a:schemeClr val="bg1"/>
                </a:solidFill>
              </a:rPr>
              <a:t>uf</a:t>
            </a:r>
            <a:endParaRPr lang="en-US" sz="1600" dirty="0">
              <a:solidFill>
                <a:schemeClr val="bg1"/>
              </a:solidFill>
            </a:endParaRPr>
          </a:p>
          <a:p>
            <a:r>
              <a:rPr lang="en-US" sz="1600" dirty="0">
                <a:solidFill>
                  <a:schemeClr val="bg1"/>
                </a:solidFill>
              </a:rPr>
              <a:t>General Purpose, High Ripple, Long Life available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C51273E-EED6-FFE8-3E94-592A61A3BEA5}"/>
              </a:ext>
            </a:extLst>
          </p:cNvPr>
          <p:cNvSpPr txBox="1"/>
          <p:nvPr/>
        </p:nvSpPr>
        <p:spPr>
          <a:xfrm>
            <a:off x="4077678" y="251571"/>
            <a:ext cx="2546783" cy="2585323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u="sng" dirty="0">
                <a:solidFill>
                  <a:schemeClr val="bg1"/>
                </a:solidFill>
              </a:rPr>
              <a:t>SMD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105 C to 125 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Up to 6K  hours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6.3 ~ 450V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0.1 ~ 1500 </a:t>
            </a:r>
            <a:r>
              <a:rPr lang="en-US" sz="1600" dirty="0" err="1">
                <a:solidFill>
                  <a:schemeClr val="bg1"/>
                </a:solidFill>
              </a:rPr>
              <a:t>uf</a:t>
            </a:r>
            <a:r>
              <a:rPr lang="en-US" sz="1600" dirty="0">
                <a:solidFill>
                  <a:schemeClr val="bg1"/>
                </a:solidFill>
              </a:rPr>
              <a:t> (?)</a:t>
            </a:r>
          </a:p>
          <a:p>
            <a:r>
              <a:rPr lang="en-US" sz="1600" dirty="0">
                <a:solidFill>
                  <a:schemeClr val="bg1"/>
                </a:solidFill>
              </a:rPr>
              <a:t>General Purpose, Long Life, Low ESR available</a:t>
            </a:r>
          </a:p>
          <a:p>
            <a:endParaRPr lang="en-US" sz="1600" dirty="0">
              <a:solidFill>
                <a:schemeClr val="bg1"/>
              </a:solidFill>
            </a:endParaRPr>
          </a:p>
          <a:p>
            <a:endParaRPr lang="en-US" sz="1600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DBB3F3D-F031-C75D-E071-31C176DCCB26}"/>
              </a:ext>
            </a:extLst>
          </p:cNvPr>
          <p:cNvSpPr txBox="1"/>
          <p:nvPr/>
        </p:nvSpPr>
        <p:spPr>
          <a:xfrm rot="20325353">
            <a:off x="2798641" y="5998525"/>
            <a:ext cx="1430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AEC- Q200</a:t>
            </a:r>
          </a:p>
        </p:txBody>
      </p:sp>
    </p:spTree>
    <p:extLst>
      <p:ext uri="{BB962C8B-B14F-4D97-AF65-F5344CB8AC3E}">
        <p14:creationId xmlns:p14="http://schemas.microsoft.com/office/powerpoint/2010/main" val="37875322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{63F599E5-4C51-0F4F-B8D2-FE543E99E659}tf10001076</Template>
  <TotalTime>65</TotalTime>
  <Words>197</Words>
  <Application>Microsoft Office PowerPoint</Application>
  <PresentationFormat>Letter Paper (8.5x11 in)</PresentationFormat>
  <Paragraphs>49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Century Gothic</vt:lpstr>
      <vt:lpstr>Wingdings 3</vt:lpstr>
      <vt:lpstr>Ion Boardroom</vt:lpstr>
      <vt:lpstr>AiSHi  Electrolytic  Capacitors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AiSHi  Electrolytic  Capacitors</dc:title>
  <dc:creator>Shana Spanier</dc:creator>
  <cp:lastModifiedBy>mimi woo</cp:lastModifiedBy>
  <cp:revision>1</cp:revision>
  <dcterms:created xsi:type="dcterms:W3CDTF">2023-10-23T21:12:47Z</dcterms:created>
  <dcterms:modified xsi:type="dcterms:W3CDTF">2023-11-09T19:07:13Z</dcterms:modified>
</cp:coreProperties>
</file>